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35" autoAdjust="0"/>
    <p:restoredTop sz="94660"/>
  </p:normalViewPr>
  <p:slideViewPr>
    <p:cSldViewPr>
      <p:cViewPr varScale="1">
        <p:scale>
          <a:sx n="73" d="100"/>
          <a:sy n="73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dirty="0" smtClean="0"/>
              <a:t>ton 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</a:t>
            </a:r>
            <a:r>
              <a:rPr lang="fr-FR" sz="2000" b="1" dirty="0" smtClean="0"/>
              <a:t>Qu’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</a:t>
            </a:r>
            <a:r>
              <a:rPr lang="fr-FR" sz="2000" b="1" dirty="0" smtClean="0"/>
              <a:t>Qu’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</a:t>
            </a:r>
            <a:r>
              <a:rPr lang="fr-FR" sz="2000" b="1" dirty="0" smtClean="0"/>
              <a:t>Qu’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</a:t>
            </a:r>
            <a:r>
              <a:rPr lang="fr-FR" sz="2000" b="1" dirty="0" smtClean="0"/>
              <a:t>Qu’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posé </a:t>
            </a:r>
            <a:r>
              <a:rPr lang="fr-FR" sz="2000" dirty="0" smtClean="0"/>
              <a:t>une peau de bête sur </a:t>
            </a:r>
            <a:r>
              <a:rPr lang="fr-FR" sz="2000" b="1" dirty="0" smtClean="0">
                <a:solidFill>
                  <a:srgbClr val="00B050"/>
                </a:solidFill>
              </a:rPr>
              <a:t>vos</a:t>
            </a:r>
            <a:r>
              <a:rPr lang="fr-FR" sz="2000" dirty="0" smtClean="0"/>
              <a:t> épaules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</a:t>
            </a:r>
            <a:r>
              <a:rPr lang="fr-FR" sz="2000" b="1" dirty="0" smtClean="0"/>
              <a:t>Qu’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posé </a:t>
            </a:r>
            <a:r>
              <a:rPr lang="fr-FR" sz="2000" dirty="0" smtClean="0"/>
              <a:t>une peau de bête sur </a:t>
            </a:r>
            <a:r>
              <a:rPr lang="fr-FR" sz="2000" b="1" dirty="0" smtClean="0">
                <a:solidFill>
                  <a:srgbClr val="00B050"/>
                </a:solidFill>
              </a:rPr>
              <a:t>vos</a:t>
            </a:r>
            <a:r>
              <a:rPr lang="fr-FR" sz="2000" dirty="0" smtClean="0"/>
              <a:t> épaules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</a:t>
            </a:r>
            <a:r>
              <a:rPr lang="fr-FR" sz="2000" b="1" dirty="0" smtClean="0"/>
              <a:t>Qu’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posé </a:t>
            </a:r>
            <a:r>
              <a:rPr lang="fr-FR" sz="2000" dirty="0" smtClean="0"/>
              <a:t>une peau de bête sur </a:t>
            </a:r>
            <a:r>
              <a:rPr lang="fr-FR" sz="2000" b="1" dirty="0" smtClean="0">
                <a:solidFill>
                  <a:srgbClr val="00B050"/>
                </a:solidFill>
              </a:rPr>
              <a:t>vos</a:t>
            </a:r>
            <a:r>
              <a:rPr lang="fr-FR" sz="2000" dirty="0" smtClean="0"/>
              <a:t> épaules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’avez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</a:t>
            </a:r>
            <a:r>
              <a:rPr lang="fr-FR" sz="2000" b="1" dirty="0" smtClean="0"/>
              <a:t>Qu’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posé </a:t>
            </a:r>
            <a:r>
              <a:rPr lang="fr-FR" sz="2000" dirty="0" smtClean="0"/>
              <a:t>une peau de bête sur </a:t>
            </a:r>
            <a:r>
              <a:rPr lang="fr-FR" sz="2000" b="1" dirty="0" smtClean="0">
                <a:solidFill>
                  <a:srgbClr val="00B050"/>
                </a:solidFill>
              </a:rPr>
              <a:t>vos</a:t>
            </a:r>
            <a:r>
              <a:rPr lang="fr-FR" sz="2000" dirty="0" smtClean="0"/>
              <a:t> épaules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’avez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</a:t>
            </a:r>
            <a:r>
              <a:rPr lang="fr-FR" sz="2000" b="1" dirty="0" smtClean="0"/>
              <a:t>Qu’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posé </a:t>
            </a:r>
            <a:r>
              <a:rPr lang="fr-FR" sz="2000" dirty="0" smtClean="0"/>
              <a:t>une peau de bête sur </a:t>
            </a:r>
            <a:r>
              <a:rPr lang="fr-FR" sz="2000" b="1" dirty="0" smtClean="0">
                <a:solidFill>
                  <a:srgbClr val="00B050"/>
                </a:solidFill>
              </a:rPr>
              <a:t>vos</a:t>
            </a:r>
            <a:r>
              <a:rPr lang="fr-FR" sz="2000" dirty="0" smtClean="0"/>
              <a:t> épaules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’avez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</a:t>
            </a:r>
            <a:r>
              <a:rPr lang="fr-FR" sz="2000" b="1" dirty="0" smtClean="0"/>
              <a:t>Qu’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posé </a:t>
            </a:r>
            <a:r>
              <a:rPr lang="fr-FR" sz="2000" dirty="0" smtClean="0"/>
              <a:t>une peau de bête sur </a:t>
            </a:r>
            <a:r>
              <a:rPr lang="fr-FR" sz="2000" b="1" dirty="0" smtClean="0">
                <a:solidFill>
                  <a:srgbClr val="00B050"/>
                </a:solidFill>
              </a:rPr>
              <a:t>vos</a:t>
            </a:r>
            <a:r>
              <a:rPr lang="fr-FR" sz="2000" dirty="0" smtClean="0"/>
              <a:t> épaules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’avez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</a:t>
            </a:r>
            <a:r>
              <a:rPr lang="fr-FR" sz="2000" b="1" dirty="0" smtClean="0"/>
              <a:t>Qu’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posé </a:t>
            </a:r>
            <a:r>
              <a:rPr lang="fr-FR" sz="2000" dirty="0" smtClean="0"/>
              <a:t>une peau de bête sur </a:t>
            </a:r>
            <a:r>
              <a:rPr lang="fr-FR" sz="2000" b="1" dirty="0" smtClean="0">
                <a:solidFill>
                  <a:srgbClr val="00B050"/>
                </a:solidFill>
              </a:rPr>
              <a:t>vos</a:t>
            </a:r>
            <a:r>
              <a:rPr lang="fr-FR" sz="2000" dirty="0" smtClean="0"/>
              <a:t> épaules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’avez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</a:t>
            </a:r>
            <a:r>
              <a:rPr lang="fr-FR" sz="2000" b="1" dirty="0" smtClean="0"/>
              <a:t>Qu’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posé </a:t>
            </a:r>
            <a:r>
              <a:rPr lang="fr-FR" sz="2000" dirty="0" smtClean="0"/>
              <a:t>une peau de bête sur </a:t>
            </a:r>
            <a:r>
              <a:rPr lang="fr-FR" sz="2000" b="1" dirty="0" smtClean="0">
                <a:solidFill>
                  <a:srgbClr val="00B050"/>
                </a:solidFill>
              </a:rPr>
              <a:t>vos</a:t>
            </a:r>
            <a:r>
              <a:rPr lang="fr-FR" sz="2000" dirty="0" smtClean="0"/>
              <a:t> épaules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’avez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vous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V</a:t>
            </a:r>
            <a:r>
              <a:rPr lang="fr-FR" sz="2000" b="1" dirty="0" smtClean="0">
                <a:solidFill>
                  <a:srgbClr val="0070C0"/>
                </a:solidFill>
              </a:rPr>
              <a:t>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êtes resté(e)s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</a:t>
            </a:r>
            <a:r>
              <a:rPr lang="fr-FR" sz="2000" b="1" dirty="0" smtClean="0"/>
              <a:t>14 </a:t>
            </a:r>
            <a:r>
              <a:rPr lang="fr-FR" sz="2000" b="1" dirty="0" smtClean="0"/>
              <a:t>– Vivre au temps des mammouths </a:t>
            </a:r>
            <a:r>
              <a:rPr lang="fr-FR" sz="2000" b="1" dirty="0" smtClean="0"/>
              <a:t>(2) </a:t>
            </a:r>
            <a:endParaRPr lang="fr-FR" sz="2000" b="1" dirty="0" smtClean="0"/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</a:t>
            </a:r>
            <a:r>
              <a:rPr lang="fr-FR" sz="2000" b="1" dirty="0" smtClean="0">
                <a:solidFill>
                  <a:srgbClr val="00B050"/>
                </a:solidFill>
              </a:rPr>
              <a:t>votre</a:t>
            </a:r>
            <a:r>
              <a:rPr lang="fr-FR" sz="2000" dirty="0" smtClean="0"/>
              <a:t> </a:t>
            </a:r>
            <a:r>
              <a:rPr lang="fr-FR" sz="2000" dirty="0" smtClean="0"/>
              <a:t>réveil</a:t>
            </a:r>
            <a:r>
              <a:rPr lang="fr-FR" sz="2000" dirty="0" smtClean="0"/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étiez </a:t>
            </a:r>
            <a:r>
              <a:rPr lang="fr-FR" sz="2000" dirty="0" smtClean="0"/>
              <a:t>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rgbClr val="FF0000"/>
                </a:solidFill>
              </a:rPr>
              <a:t>viviez </a:t>
            </a:r>
            <a:r>
              <a:rPr lang="fr-FR" sz="2000" dirty="0" smtClean="0"/>
              <a:t>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voulu </a:t>
            </a:r>
            <a:r>
              <a:rPr lang="fr-FR" sz="2000" dirty="0" smtClean="0"/>
              <a:t>rentrer tout de suite chez </a:t>
            </a:r>
            <a:r>
              <a:rPr lang="fr-FR" sz="2000" b="1" dirty="0" smtClean="0">
                <a:solidFill>
                  <a:srgbClr val="00B050"/>
                </a:solidFill>
              </a:rPr>
              <a:t>vous</a:t>
            </a:r>
            <a:r>
              <a:rPr lang="fr-FR" sz="2000" dirty="0" smtClean="0"/>
              <a:t> ? </a:t>
            </a:r>
            <a:endParaRPr lang="fr-FR" sz="2000" dirty="0" smtClean="0"/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vous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avez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6388</Words>
  <Application>Microsoft Office PowerPoint</Application>
  <PresentationFormat>Affichage à l'écran (4:3)</PresentationFormat>
  <Paragraphs>450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admin</cp:lastModifiedBy>
  <cp:revision>18</cp:revision>
  <dcterms:created xsi:type="dcterms:W3CDTF">2019-08-27T10:27:45Z</dcterms:created>
  <dcterms:modified xsi:type="dcterms:W3CDTF">2020-12-29T15:51:26Z</dcterms:modified>
</cp:coreProperties>
</file>